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8" r:id="rId5"/>
    <p:sldId id="257" r:id="rId6"/>
    <p:sldId id="258" r:id="rId7"/>
    <p:sldId id="259" r:id="rId8"/>
    <p:sldId id="260" r:id="rId9"/>
    <p:sldId id="269" r:id="rId10"/>
    <p:sldId id="261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4C71EC6-210F-42DE-9C53-41977AD35B3D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4C71EC6-210F-42DE-9C53-41977AD35B3D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783973" y="188640"/>
            <a:ext cx="72837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2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ГОУ РК « Санаторная школа-интернат №1» г.Воркуты</a:t>
            </a:r>
            <a:endParaRPr lang="ru-RU" sz="2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7" y="2492896"/>
            <a:ext cx="76683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/>
          </a:lstStyle>
          <a:p>
            <a:pPr algn="ctr"/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приемов точечного массажа </a:t>
            </a:r>
          </a:p>
          <a:p>
            <a:pPr algn="ctr"/>
            <a:r>
              <a:rPr lang="ru-RU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А.А. Уманской </a:t>
            </a:r>
          </a:p>
          <a:p>
            <a:pPr algn="ctr"/>
            <a:r>
              <a:rPr lang="ru-RU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 важный метод укрепления здоровья </a:t>
            </a:r>
            <a:r>
              <a:rPr lang="ru-RU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детей-ненцев</a:t>
            </a:r>
            <a:endParaRPr lang="ru-RU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3142" y="6021288"/>
            <a:ext cx="3265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/>
          </a:lstStyle>
          <a:p>
            <a:pPr algn="ctr"/>
            <a:r>
              <a:rPr lang="ru-RU" sz="32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Воркута 2019 год</a:t>
            </a:r>
            <a:endParaRPr lang="ru-RU" sz="32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0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6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ирина\Desktop\Новая папка (3)\6a5118655c6cb87f42520ce5cc5fc71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0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532468"/>
            <a:ext cx="4968552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78626"/>
      </p:ext>
    </p:extLst>
  </p:cSld>
  <p:clrMapOvr>
    <a:masterClrMapping/>
  </p:clrMapOvr>
  <p:transition spd="slow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10296"/>
            <a:ext cx="5628119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00808"/>
            <a:ext cx="509123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595806"/>
      </p:ext>
    </p:extLst>
  </p:cSld>
  <p:clrMapOvr>
    <a:masterClrMapping/>
  </p:clrMapOvr>
  <p:transition spd="slow">
    <p:cover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795699"/>
            <a:ext cx="3816424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0"/>
            <a:ext cx="6840760" cy="403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41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C:\Users\ирина\Desktop\Новая папка (3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2198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891" y="2636912"/>
            <a:ext cx="5628117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83045"/>
      </p:ext>
    </p:extLst>
  </p:cSld>
  <p:clrMapOvr>
    <a:masterClrMapping/>
  </p:clrMapOvr>
  <p:transition spd="slow">
    <p:pull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0"/>
            <a:ext cx="5544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46037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93167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908720"/>
            <a:ext cx="8040892" cy="60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145" y="1"/>
            <a:ext cx="81993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/>
          </a:lstStyle>
          <a:p>
            <a:pPr algn="ctr"/>
            <a:r>
              <a:rPr lang="ru-RU" sz="2400" b="1" smtClean="0">
                <a:ln w="50800"/>
                <a:solidFill>
                  <a:schemeClr val="bg1">
                    <a:shade val="50000"/>
                  </a:schemeClr>
                </a:solidFill>
              </a:rPr>
              <a:t>Точечный массаж по А.А. Уманской -методика,</a:t>
            </a:r>
          </a:p>
          <a:p>
            <a:pPr algn="ctr"/>
            <a:r>
              <a:rPr lang="ru-RU" sz="2400" b="1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2400" b="1" cap="none" spc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оторая приобретает огромную популярность</a:t>
            </a:r>
            <a:endParaRPr lang="ru-RU" sz="2400" b="1" cap="none" spc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7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Users\ирина\Desktop\Новая папка (3)\6fe01a1a41a5bdbf656528156e5fb66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92280" cy="5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Новая папка (3)\IMG_20190420_101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618155"/>
            <a:ext cx="4572000" cy="323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50917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9368"/>
            <a:ext cx="43559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-32000"/>
            <a:ext cx="4766280" cy="5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6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C:\Users\ирина\Desktop\Новая папка (3)\529344e2e5ff0c30936281dc6bb06b7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648" y="11440"/>
            <a:ext cx="6216352" cy="466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1822774"/>
            <a:ext cx="3779912" cy="503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202478"/>
            <a:ext cx="3059832" cy="365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7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ирина\Desktop\Новая папка (3)\02a67502863c5767a28a88021053a65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72" y="2906956"/>
            <a:ext cx="5616624" cy="393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06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ирина\Desktop\Новая папка (3)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-31976"/>
            <a:ext cx="62198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96480"/>
            <a:ext cx="4082026" cy="30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021" y="3573016"/>
            <a:ext cx="4379979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34740"/>
      </p:ext>
    </p:extLst>
  </p:cSld>
  <p:clrMapOvr>
    <a:masterClrMapping/>
  </p:clrMapOvr>
  <p:transition spd="slow">
    <p:wheel spokes="1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ирина\Desktop\Новая папка (3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21982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3410689"/>
            <a:ext cx="5724128" cy="34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8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0" y="0"/>
            <a:ext cx="5256584" cy="376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264686"/>
            <a:ext cx="4788024" cy="359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22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TM01859861[[fn=Выставка]]</Template>
  <Company/>
  <PresentationFormat>On-screen Show (4:3)</PresentationFormat>
  <Paragraphs>7</Paragraphs>
  <Slides>15</Slides>
  <Notes>0</Notes>
  <TotalTime>131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Arial Black</vt:lpstr>
      <vt:lpstr>Candara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ирина</dc:creator>
  <cp:lastModifiedBy>ирина</cp:lastModifiedBy>
  <cp:revision>9</cp:revision>
  <dcterms:created xsi:type="dcterms:W3CDTF">2019-05-08T06:21:18Z</dcterms:created>
  <dcterms:modified xsi:type="dcterms:W3CDTF">2023-02-27T19:12:51Z</dcterms:modified>
</cp:coreProperties>
</file>