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64" r:id="rId5"/>
    <p:sldId id="266" r:id="rId6"/>
    <p:sldId id="268" r:id="rId7"/>
    <p:sldId id="275" r:id="rId8"/>
    <p:sldId id="257" r:id="rId9"/>
    <p:sldId id="279" r:id="rId10"/>
    <p:sldId id="278" r:id="rId11"/>
    <p:sldId id="276" r:id="rId12"/>
    <p:sldId id="280" r:id="rId13"/>
    <p:sldId id="277" r:id="rId14"/>
    <p:sldId id="262" r:id="rId15"/>
    <p:sldId id="258" r:id="rId16"/>
    <p:sldId id="269" r:id="rId17"/>
    <p:sldId id="267" r:id="rId18"/>
    <p:sldId id="259" r:id="rId19"/>
    <p:sldId id="260" r:id="rId20"/>
    <p:sldId id="271" r:id="rId21"/>
    <p:sldId id="272" r:id="rId22"/>
    <p:sldId id="274" r:id="rId23"/>
    <p:sldId id="270" r:id="rId24"/>
    <p:sldId id="273" r:id="rId25"/>
    <p:sldId id="26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18" autoAdjust="0"/>
    <p:restoredTop sz="99883" autoAdjust="0"/>
  </p:normalViewPr>
  <p:slideViewPr>
    <p:cSldViewPr>
      <p:cViewPr>
        <p:scale>
          <a:sx n="100" d="100"/>
          <a:sy n="100" d="100"/>
        </p:scale>
        <p:origin x="-72" y="-5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3354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015024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242187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79884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3981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473767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268288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9351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3518330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627713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82637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28C863-E5B4-4955-B86D-7738875F993E}" type="datetimeFigureOut">
              <a:rPr lang="ru-RU" smtClean="0"/>
              <a:t>31.05.2024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2CC49-F22F-4901-BEF6-112C9053A1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607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12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Relationship Id="rId1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3" Type="http://schemas.openxmlformats.org/officeDocument/2006/relationships/image" Target="../media/image80.jpeg"/><Relationship Id="rId7" Type="http://schemas.openxmlformats.org/officeDocument/2006/relationships/image" Target="../media/image84.png"/><Relationship Id="rId12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tiff"/><Relationship Id="rId7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pn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6496" y="1556792"/>
            <a:ext cx="5207396" cy="4348519"/>
          </a:xfrm>
          <a:prstGeom prst="roundRect">
            <a:avLst/>
          </a:prstGeom>
          <a:ln w="28575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Публичная презентация общественности и профессиональному сообществу результатов педагогической деятельности  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начальных классов 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высшей категории 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Котельниковой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Евгении Анатольевны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188641"/>
            <a:ext cx="8424936" cy="1021556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Министерство образования и науки Республики Коми</a:t>
            </a:r>
            <a:b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Государственное общеобразовательное учреждение Республики Коми</a:t>
            </a:r>
            <a:b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1F497D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«Санаторная школа-интернат № 1» г. Воркуты</a:t>
            </a:r>
            <a:endParaRPr lang="ru-RU" sz="2400" dirty="0"/>
          </a:p>
        </p:txBody>
      </p:sp>
      <p:pic>
        <p:nvPicPr>
          <p:cNvPr id="1028" name="Picture 4" descr="C:\Users\Дима\Desktop\20230128_141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656526"/>
            <a:ext cx="2645974" cy="488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5936" y="6237312"/>
            <a:ext cx="1656184" cy="40862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91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9552" y="332656"/>
            <a:ext cx="8208912" cy="1986643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ОБРАЗОВАТЕЛЬНЫЕ РЕЗУЛЬТАТЫ </a:t>
            </a:r>
            <a:endParaRPr lang="ru-RU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РУССКОМУ ЯЗЫКУ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</a:t>
            </a: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ТРИ ПОСЛЕДНИХ ГОДА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868611"/>
              </p:ext>
            </p:extLst>
          </p:nvPr>
        </p:nvGraphicFramePr>
        <p:xfrm>
          <a:off x="539552" y="2564904"/>
          <a:ext cx="8280917" cy="27107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/>
                <a:gridCol w="720080"/>
                <a:gridCol w="1296144"/>
                <a:gridCol w="576064"/>
                <a:gridCol w="504056"/>
                <a:gridCol w="576064"/>
                <a:gridCol w="504056"/>
                <a:gridCol w="909288"/>
                <a:gridCol w="752732"/>
                <a:gridCol w="752732"/>
                <a:gridCol w="753597"/>
              </a:tblGrid>
              <a:tr h="86409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5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5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71,4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155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424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539552" y="260648"/>
            <a:ext cx="8352928" cy="2030627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ОБРАЗОВАТЕЛЬНЫЕ </a:t>
            </a: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РЕЗУЛЬТАТЫ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</a:t>
            </a: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ЛИТЕРАТУРНОМУ ЧТЕНИЮ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</a:t>
            </a: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ТРИ ПОСЛЕДНИХ 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6132234"/>
              </p:ext>
            </p:extLst>
          </p:nvPr>
        </p:nvGraphicFramePr>
        <p:xfrm>
          <a:off x="611558" y="2708920"/>
          <a:ext cx="8208915" cy="36724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6"/>
                <a:gridCol w="720080"/>
                <a:gridCol w="1296144"/>
                <a:gridCol w="504056"/>
                <a:gridCol w="504056"/>
                <a:gridCol w="444670"/>
                <a:gridCol w="491434"/>
                <a:gridCol w="1000940"/>
                <a:gridCol w="746187"/>
                <a:gridCol w="746187"/>
                <a:gridCol w="747045"/>
              </a:tblGrid>
              <a:tr h="1482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0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0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30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94515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122750"/>
            <a:ext cx="8208912" cy="198664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ОБРАЗОВАТЕЛЬНЫЕ РЕЗУЛЬТАТЫ </a:t>
            </a:r>
            <a:endParaRPr lang="ru-RU" sz="2800" b="1" dirty="0" smtClean="0">
              <a:solidFill>
                <a:srgbClr val="1F497D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ОКРУЖАЮЩЕМУ МИРУ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</a:t>
            </a:r>
            <a:r>
              <a:rPr lang="ru-RU" sz="2800" b="1" dirty="0">
                <a:solidFill>
                  <a:srgbClr val="1F497D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ТРИ ПОСЛЕДНИХ ГОДА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232714"/>
              </p:ext>
            </p:extLst>
          </p:nvPr>
        </p:nvGraphicFramePr>
        <p:xfrm>
          <a:off x="539552" y="2276872"/>
          <a:ext cx="8352931" cy="3888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6"/>
                <a:gridCol w="720080"/>
                <a:gridCol w="1224136"/>
                <a:gridCol w="576064"/>
                <a:gridCol w="576064"/>
                <a:gridCol w="576064"/>
                <a:gridCol w="504056"/>
                <a:gridCol w="889644"/>
                <a:gridCol w="759278"/>
                <a:gridCol w="759278"/>
                <a:gridCol w="760151"/>
              </a:tblGrid>
              <a:tr h="1569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%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3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3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73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8694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3661" y="260648"/>
            <a:ext cx="8229600" cy="114300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НАЦИОНАЛЬНО-РЕГИОНАЛЬНОГО КОМПОНЕНТА </a:t>
            </a:r>
            <a:b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ОБРАЗОВАТЕЛЬНОЙ ДЕЯТЕЛЬНОСТИ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880" y="1484799"/>
            <a:ext cx="1962232" cy="261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61" y="1700861"/>
            <a:ext cx="2790494" cy="2092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 descr="C:\Users\Дима\Desktop\Новая папка\Kv1m59TQZP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93096"/>
            <a:ext cx="5951419" cy="224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02" y="1493332"/>
            <a:ext cx="2784931" cy="260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Дима\Desktop\20230127_1113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98" y="4101108"/>
            <a:ext cx="202602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749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99592" y="260648"/>
            <a:ext cx="7715200" cy="114300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И ПОБЕДЫ ДЕТЕЙ В РАЗЛИЧНЫХ КОНКУРСАХ РАЗНЫХ УРОВНЕЙ НАЦИОНАЛЬНОГО ХАРАКТЕРА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Дима\Desktop\Грамоты 23-24\Валей Андре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86" y="1556792"/>
            <a:ext cx="2357280" cy="16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има\Desktop\Грамоты 23-24\5 съезд оленеводо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61" y="1528986"/>
            <a:ext cx="2155592" cy="30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има\Desktop\Грамоты 23-24\168603879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556792"/>
            <a:ext cx="2445193" cy="1666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има\Desktop\Грамоты 23-24\Соня\Сертификат_БЭД_2021 (Соня)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319" y="4869160"/>
            <a:ext cx="2038477" cy="1442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Дима\Desktop\Моя аттестация в 2022 году\Грамоты\Евгения\Детские\Грамота участника  АСПОЛ – Артика и я (конкурс рисунков) Ледкова София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36" y="4299930"/>
            <a:ext cx="1569119" cy="217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Дима\Desktop\Моя аттестация в 2022 году\Грамоты\Евгения\Детские\Соня\Ледкова Софь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7"/>
          <a:stretch/>
        </p:blipFill>
        <p:spPr bwMode="auto">
          <a:xfrm>
            <a:off x="7596337" y="3320988"/>
            <a:ext cx="1223814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има\Desktop\Моя аттестация в 2022 году\Грамоты\Евгения\Детские\Рома\165998410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3"/>
          <a:stretch/>
        </p:blipFill>
        <p:spPr bwMode="auto">
          <a:xfrm>
            <a:off x="459675" y="3432760"/>
            <a:ext cx="1279590" cy="177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Грамота АСПОЛ – Артика и я (конкурс рисунков) Тайбери Роман Николаевич_page-0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555" y="4306193"/>
            <a:ext cx="1506261" cy="2088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7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189646"/>
            <a:ext cx="8229600" cy="114300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ДЕТЕЙ НА МУНИЦИПАЛЬНОМ, РЕСПУБЛИКАНСКОМ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РОССИЙСКОМ </a:t>
            </a:r>
            <a:r>
              <a:rPr lang="en-US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УРОВНЕ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31" y="1427551"/>
            <a:ext cx="1572698" cy="2224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Дима\Desktop\Ледкова Алла Алексеевн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626" y="1557286"/>
            <a:ext cx="1577968" cy="223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Дима\Desktop\Грамоты 23-24\Стеф. чт. 24\Алл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293" y="1590785"/>
            <a:ext cx="1468061" cy="20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Дима\Desktop\Грамоты 23-24\Стеф. чт. 24\Сон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1" y="1472084"/>
            <a:ext cx="1504187" cy="2135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Дима\Desktop\16860387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10" y="1419167"/>
            <a:ext cx="1580490" cy="21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Дима\Desktop\168603879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410" y="4077072"/>
            <a:ext cx="1580490" cy="21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има\Desktop\168603879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4"/>
          <a:stretch/>
        </p:blipFill>
        <p:spPr bwMode="auto">
          <a:xfrm>
            <a:off x="5796136" y="4164068"/>
            <a:ext cx="1468061" cy="217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има\Desktop\168603879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/>
          <a:stretch/>
        </p:blipFill>
        <p:spPr bwMode="auto">
          <a:xfrm>
            <a:off x="7511579" y="3913777"/>
            <a:ext cx="1372919" cy="201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Дима\Desktop\168603879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39"/>
          <a:stretch/>
        </p:blipFill>
        <p:spPr bwMode="auto">
          <a:xfrm>
            <a:off x="2165703" y="4077072"/>
            <a:ext cx="1535993" cy="2233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Дима\Desktop\168603879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5" y="3789040"/>
            <a:ext cx="1515290" cy="217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79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3558" y="188640"/>
            <a:ext cx="6754898" cy="1008112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И УЧАСТИЕ ДЕТЕЙ ВО ВСЕРОССИЙСКИХ ОЛИМПИАДАХ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C:\Users\Дима\Desktop\Моя аттестация в 2022 году\Грамоты\Евгения\Детские\Соня\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39587"/>
            <a:ext cx="1701908" cy="240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има\Desktop\Моя аттестация в 2022 году\Грамоты\Евгения\Детские\Соня\София Ледкова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65880"/>
            <a:ext cx="1728192" cy="24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Дима\Desktop\Моя аттестация в 2022 году\Грамоты\Евгения\Детские\Соня\Соня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7407" y="4365104"/>
            <a:ext cx="2809185" cy="198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Дима\Desktop\Моя аттестация в 2022 году\Грамоты\Евгения\Детские\Соня\IMG_20230928_223601_33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146920"/>
            <a:ext cx="1648229" cy="233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Дима\Desktop\Моя аттестация в 2022 году\Грамоты\Евгения\Детские\Алла\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0034"/>
            <a:ext cx="1644771" cy="232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Дима\Desktop\Моя аттестация в 2022 году\Грамоты\Евгения\Детские\Андрей\дино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849" y="1465880"/>
            <a:ext cx="1600457" cy="226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39" y="4146920"/>
            <a:ext cx="1711127" cy="2422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88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5768" y="260648"/>
            <a:ext cx="8229600" cy="114300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ДЕТЕЙ НА МЕЖДУНАРОДНОМ 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КОНКУРСЕ «ЛИСЁНОК</a:t>
            </a: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2021, 2023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Дима\Desktop\Моя аттестация в 2022 году\Грамоты\Евгения\Детские\2 место окр мир Тайборей Александр ЛИСЁНОК 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293096"/>
            <a:ext cx="1326186" cy="187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има\Desktop\Моя аттестация в 2022 году\Грамоты\Евгения\Детские\2 место окр. мир Тайбери Роман ЛИСЁНОК 2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725144"/>
            <a:ext cx="1383953" cy="195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има\Desktop\Моя аттестация в 2022 году\Грамоты\Евгения\Детские\2 место рус.яз  ЛИСЁНОК 2023 Ледкова Соф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71" y="4137269"/>
            <a:ext cx="1255614" cy="1775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Дима\Desktop\Моя аттестация в 2022 году\Грамоты\Евгения\Детские\2 место чтение Лисенок 2023 Ледкова Соф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34711"/>
            <a:ext cx="1224136" cy="173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Дима\Desktop\Моя аттестация в 2022 году\Грамоты\Евгения\Детские\3 место матем Тайбери Роман ЛИСЁНОК 202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560" y="4168517"/>
            <a:ext cx="1196033" cy="169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Дима\Desktop\Моя аттестация в 2022 году\Грамоты\Евгения\Детские\3 место рус.яз Тайборей Давид ЛИСЁНОК 20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13960"/>
            <a:ext cx="1211407" cy="17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Дима\Desktop\Моя аттестация в 2022 году\Грамоты\Евгения\Лисёнок 2022\1 место матем Тайбери Роман 202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1628800"/>
            <a:ext cx="1266670" cy="180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Дима\Desktop\Моя аттестация в 2022 году\Грамоты\Евгения\Лисёнок 2022\1 место рус.яз. Ледкова Соня 20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0" y="2132856"/>
            <a:ext cx="1249173" cy="178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Дима\Desktop\Моя аттестация в 2022 году\Грамоты\Евгения\Лисёнок 2022\1 место чтение Тайборей Саша 20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400" y="1604330"/>
            <a:ext cx="1298084" cy="18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Дима\Desktop\Моя аттестация в 2022 году\Грамоты\Евгения\Лисёнок 2022\2 место матем  Тайборей Веня 2022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562" y="1844824"/>
            <a:ext cx="1236537" cy="1774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Дима\Desktop\Моя аттестация в 2022 году\Грамоты\Евгения\Лисёнок 2022\2 место рус.яз Валей Андрей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347" y="1604330"/>
            <a:ext cx="1230246" cy="1743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Users\Дима\Desktop\Моя аттестация в 2022 году\Грамоты\Евгения\Лисёнок 2022\2 место чтение Тайборей Давид 202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162" y="1927351"/>
            <a:ext cx="1139385" cy="1609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4541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normAutofit/>
          </a:bodyPr>
          <a:lstStyle/>
          <a:p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ДЕТЕЙ НА КОНКУРСАХ</a:t>
            </a:r>
            <a:r>
              <a:rPr lang="en-US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ВНЕУРОЧНОЙ ДЕЯТЕЛЬНОСТИ </a:t>
            </a:r>
            <a:b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«НЕНЭЙ СЁ» (РОДНЫЕ НАПЕВЫ») 2023, 2024 </a:t>
            </a:r>
            <a:endParaRPr lang="ru-RU" sz="1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Дима\Desktop\Грамоты 23-24\Тэтэль Вэтэл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32678"/>
            <a:ext cx="1546631" cy="22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има\Desktop\Грамоты 23-24\Соня\Диплом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941" y="1632678"/>
            <a:ext cx="1454664" cy="214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Дима\Desktop\Моя аттестация в 2022 году\Грамоты\Евгения\Детские\Соня\Ненэй сё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480" y="1632678"/>
            <a:ext cx="1597250" cy="225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83" y="1615538"/>
            <a:ext cx="1587888" cy="223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Дима\Desktop\IMG-20240425-WA001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273" y="4221088"/>
            <a:ext cx="2083454" cy="1667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има\Desktop\IMG-20240425-WA00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110112"/>
            <a:ext cx="1573507" cy="219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c_диплом 2 ст Ненэй сё_page-000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071145"/>
            <a:ext cx="1584176" cy="227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7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47587" y="305400"/>
            <a:ext cx="8229600" cy="114300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БЛАГОДАРНОСТИ ЗА ПОДГОТОВКУ ПОБЕДИТЕЛЕЙ РАЗЛИЧНЫХ КОНКУРСОВ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216" y="5083208"/>
            <a:ext cx="2026680" cy="1432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Дима\Desktop\Котельникова Евгения Анатольевн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385" y="1533264"/>
            <a:ext cx="1468350" cy="203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има\Desktop\c_Благодарности-83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44" y="1644305"/>
            <a:ext cx="1446717" cy="204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Дима\Desktop\Моя аттестация в 2022 году\Грамоты\Евгения\Благодарность УпрО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879" y="1628800"/>
            <a:ext cx="1491428" cy="210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Дима\Desktop\Моя аттестация в 2022 году\Грамоты\Евгения\за подготовку к конкурсу 75 лет ВОВ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1" y="3856633"/>
            <a:ext cx="1578364" cy="231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Дима\Desktop\Моя аттестация в 2022 году\Грамоты\Евгения\за подготовку участника КОМИ МИР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498" y="1772816"/>
            <a:ext cx="1432833" cy="202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Дима\Desktop\Моя аттестация в 2022 году\Грамоты\Евгения\за подготовку ЛИСЁНКА 202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90" y="1628800"/>
            <a:ext cx="1407930" cy="1990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Дима\Desktop\Моя аттестация в 2022 году\Грамоты\Евгения\Благодарность за Лисёнка 202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27" y="4312406"/>
            <a:ext cx="1523402" cy="217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Дима\Desktop\Моя аттестация в 2022 году\Грамоты\Евгения\Благодарность за подготовку Зиль зёль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9" t="890"/>
          <a:stretch/>
        </p:blipFill>
        <p:spPr bwMode="auto">
          <a:xfrm>
            <a:off x="5880944" y="3970532"/>
            <a:ext cx="1573719" cy="2225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Дима\Desktop\Моя аттестация в 2022 году\Грамоты\Евгения\за подготовку к конкурсу Пока сердца для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4" r="4483"/>
          <a:stretch/>
        </p:blipFill>
        <p:spPr bwMode="auto">
          <a:xfrm rot="10800000">
            <a:off x="7522169" y="4281777"/>
            <a:ext cx="1531769" cy="215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има\Desktop\Комп 23\работа 22-23\Грамоты\вэнеко налтони 3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271" y="3665608"/>
            <a:ext cx="1833048" cy="12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79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611560" y="3212976"/>
            <a:ext cx="7488832" cy="288032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11560" y="2336726"/>
            <a:ext cx="4824536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19250" y="1392610"/>
            <a:ext cx="5616624" cy="432048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1560" y="462459"/>
            <a:ext cx="5400600" cy="446261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19250" y="462459"/>
            <a:ext cx="7920880" cy="59406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ОБЩИЙ ПЕДАГОГИЧЕСКИЙ СТАЖ –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25 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лет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СТАЖ В ДАННОМ УЧРЕЖДЕНИИ – 22,5 ГОДА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КЛАССНЫЙ РУКОВОДИТЕЛЬ – 25 ЛЕТ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2016 ГОДА: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РУКОВОДИТЕЛЬ ШКОЛЬНОГО МЕТОДИЧЕСКОГО ОБЪЕДИНЕНИЯ УЧИТЕЛЕЙ НАЧАЛЬНЫХ КЛАССОВ; 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ПРЕДСЕДАТЕЛЬ ШКОЛЬНОЙ АТТЕСТАЦИОННОЙ КОМИССИИ;</a:t>
            </a: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ПРЕДСЕДАТЕЛЬ ШКОЛЬНОЙ ЭКСПЕРТНОЙ КОМИССИИ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ea typeface="Calibri"/>
                <a:cs typeface="Times New Roman"/>
              </a:rPr>
              <a:t> 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53910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779096" cy="92211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ЭКСПЕРТНАЯ ДЕЯТЕЛЬНОСТЬ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Дима\Desktop\Благодарственное письмо (Котельникова) (2)_page-000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03835"/>
            <a:ext cx="1679986" cy="237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ма\Desktop\Благодарственное письмо (Котельникова) (3)_page-000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19019"/>
            <a:ext cx="1678248" cy="237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има\Desktop\Благодарственное письмо (Котельникова)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84784"/>
            <a:ext cx="1633560" cy="230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има\Desktop\Благодарственное письмо (Котельникова) (1)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314" y="2132856"/>
            <a:ext cx="1595838" cy="225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907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839785" y="260648"/>
            <a:ext cx="3826768" cy="796950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МИНИ-САЙТ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Дима\Desktop\Моя аттестация в 2022 году\Грамоты\Евгения\Сертификат портволио на сайте 2014 год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383107" cy="34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Дима\Desktop\Моя аттестация в 2022 году\Грамоты\Евгения\сертификат ПОРТФОЛИО на сайте 202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2280767"/>
            <a:ext cx="2453554" cy="33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Дима\Desktop\скри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732" y="1484784"/>
            <a:ext cx="3206875" cy="2493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6025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3" y="-2533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26468" y="198928"/>
            <a:ext cx="6923112" cy="77809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Дима\Desktop\16860387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83" y="4175460"/>
            <a:ext cx="1691332" cy="240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ма\Desktop\16860387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789040"/>
            <a:ext cx="1650870" cy="233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има\Desktop\16860387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49080"/>
            <a:ext cx="1723260" cy="24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има\Desktop\16860387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" b="-1"/>
          <a:stretch/>
        </p:blipFill>
        <p:spPr bwMode="auto">
          <a:xfrm>
            <a:off x="6955641" y="3817013"/>
            <a:ext cx="1655128" cy="236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има\Desktop\16860387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7724"/>
            <a:ext cx="1743955" cy="24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Дима\Desktop\168603879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15355"/>
            <a:ext cx="1670513" cy="238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Дима\Desktop\168603879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08" y="1383610"/>
            <a:ext cx="1650492" cy="236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Дима\Desktop\168603879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417" y="1176028"/>
            <a:ext cx="1768352" cy="24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61298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85013" y="274638"/>
            <a:ext cx="3831202" cy="927216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Дима\Desktop\Моя аттестация в 2022 году\Грамоты\Евгения\Грамоты\Грамота ГО Воркута Шпектор 2005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41" y="1340768"/>
            <a:ext cx="1688936" cy="232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има\Desktop\Моя аттестация в 2022 году\Грамоты\Евгения\Грамоты\Грамота РК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11814"/>
            <a:ext cx="1718030" cy="2421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Дима\Desktop\Моя аттестация в 2022 году\Грамоты\Евгения\Грамоты\Грамота РФ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85679" y="911136"/>
            <a:ext cx="2372643" cy="338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има\Desktop\Моя аттестация в 2022 году\Грамоты\Евгения\Грамоты\от Гос. совета РК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1"/>
          <a:stretch/>
        </p:blipFill>
        <p:spPr bwMode="auto">
          <a:xfrm rot="10800000">
            <a:off x="6915671" y="1201854"/>
            <a:ext cx="1846257" cy="261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Дима\Desktop\Моя аттестация в 2022 году\Грамоты\Евгения\Грамоты\почетная от профсоюза 20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2"/>
          <a:stretch/>
        </p:blipFill>
        <p:spPr bwMode="auto">
          <a:xfrm rot="10800000">
            <a:off x="6516216" y="4014635"/>
            <a:ext cx="1664871" cy="237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Дима\Desktop\Моя аттестация в 2022 году\Грамоты\Евгения\Почетная грамота МО ГО Воркута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822" y="4014635"/>
            <a:ext cx="1812356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0579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3020"/>
            <a:ext cx="9251504" cy="693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504502" y="5805264"/>
            <a:ext cx="8531994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Дима\Desktop\vidzhetnaport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271" y="139526"/>
            <a:ext cx="4211513" cy="923071"/>
          </a:xfrm>
          <a:prstGeom prst="roundRect">
            <a:avLst>
              <a:gd name="adj" fmla="val 16667"/>
            </a:avLst>
          </a:prstGeom>
          <a:ln>
            <a:solidFill>
              <a:schemeClr val="tx2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Скругленный прямоугольник 9"/>
          <p:cNvSpPr/>
          <p:nvPr/>
        </p:nvSpPr>
        <p:spPr>
          <a:xfrm>
            <a:off x="504502" y="1268760"/>
            <a:ext cx="8424936" cy="173722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/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subTitle" idx="4294967295"/>
          </p:nvPr>
        </p:nvSpPr>
        <p:spPr>
          <a:xfrm>
            <a:off x="611595" y="1280473"/>
            <a:ext cx="8424863" cy="561662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- мама троих замечательных детей. В 2021 году наша семья принимала участие в муниципальном конкурсе «100 лучших семей», посвященному 100-летию Республики Коми и заняла </a:t>
            </a:r>
            <a:r>
              <a:rPr lang="en-US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 </a:t>
            </a: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в номинации «Семья, где живёт добро» (для семей, имеющих детей с инвалидностью).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семья – моя гордость!</a:t>
            </a: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я окончила «Школу приёмных родителей» и планирую взять из детского дома на воспитание ещё одного ребёнка.</a:t>
            </a:r>
          </a:p>
        </p:txBody>
      </p:sp>
      <p:pic>
        <p:nvPicPr>
          <p:cNvPr id="5123" name="Picture 3" descr="C:\Users\Дима\Desktop\168603879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42"/>
          <a:stretch/>
        </p:blipFill>
        <p:spPr bwMode="auto">
          <a:xfrm>
            <a:off x="2383241" y="3299137"/>
            <a:ext cx="1168817" cy="157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има\Desktop\168603879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2"/>
          <a:stretch/>
        </p:blipFill>
        <p:spPr bwMode="auto">
          <a:xfrm>
            <a:off x="467544" y="3256036"/>
            <a:ext cx="1940260" cy="165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I:\фото тел. Еня\2021-08-25\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467" y="3284983"/>
            <a:ext cx="1809007" cy="241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Screenshot_20230416-211224_Galler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20496"/>
            <a:ext cx="2597472" cy="204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760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187624" y="2708920"/>
            <a:ext cx="7128792" cy="18722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479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4960085" y="6200888"/>
            <a:ext cx="3312368" cy="382757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23997" y="6200888"/>
            <a:ext cx="3312368" cy="382757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99592" y="3550299"/>
            <a:ext cx="3312368" cy="382757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087702" y="3550299"/>
            <a:ext cx="3312368" cy="382757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62572" y="260648"/>
            <a:ext cx="4618856" cy="93610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55540"/>
            <a:ext cx="8229600" cy="4997152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pPr marL="0" indent="0">
              <a:buNone/>
            </a:pPr>
            <a:r>
              <a:rPr lang="ru-RU" sz="16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1997 г. – Учитель начальных классов		            2009 г. – Психология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2015 г. – Менеджмент в образовании		        2016 г. - Дефектология</a:t>
            </a:r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Дима\Desktop\РЕЗЕРВ\Дипломы\дефектолог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37599" y="3650928"/>
            <a:ext cx="2087813" cy="2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Дима\Desktop\РЕЗЕРВ\Дипломы\Педучилище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38668" y="1030486"/>
            <a:ext cx="2083026" cy="287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Дима\Desktop\РЕЗЕРВ\Дипломы\Психолог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89124" y="1002003"/>
            <a:ext cx="2109524" cy="29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Дима\Desktop\РЕЗЕРВ\Дипломы\менеджер образования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54277" y="3614734"/>
            <a:ext cx="2051807" cy="296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47970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5" y="0"/>
            <a:ext cx="9191815" cy="688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7584" y="260648"/>
            <a:ext cx="7848872" cy="93610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 descr="C:\Users\Дима\Desktop\16499822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627" y="1483103"/>
            <a:ext cx="2376264" cy="168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има\Desktop\Курсы ФГОС 202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6" b="3157"/>
          <a:stretch/>
        </p:blipFill>
        <p:spPr bwMode="auto">
          <a:xfrm rot="16200000">
            <a:off x="2255473" y="3878993"/>
            <a:ext cx="1708944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има\Desktop\Document-6024020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558" y="4212653"/>
            <a:ext cx="2339201" cy="165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Дима\Desktop\РЕЗЕРВ\курсы\ФГОС 202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28" y="1483103"/>
            <a:ext cx="2457770" cy="173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Дима\Desktop\РЕЗЕРВ\курсы\Родной язык 20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70565" y="1124666"/>
            <a:ext cx="165938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51750" y="5947017"/>
            <a:ext cx="1316389" cy="715089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г.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937" y="3255604"/>
            <a:ext cx="2937752" cy="715089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г.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70215" y="3209481"/>
            <a:ext cx="1660088" cy="408623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г. КМНС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0883" y="5947017"/>
            <a:ext cx="3556549" cy="715089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г. 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ополнительное образование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26778" y="3209481"/>
            <a:ext cx="1152128" cy="715089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г.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83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615258" cy="926976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Дима\Desktop\Грамоты 23-24\Сертификат ЦД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77628"/>
            <a:ext cx="1603812" cy="226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Дима\Desktop\Грамоты 23-24\сертификат ФИН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408" y="4365105"/>
            <a:ext cx="1563223" cy="219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Дима\Desktop\Первый учитель Сертификат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1294" y="1251925"/>
            <a:ext cx="2024499" cy="15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Дима\Desktop\!Благодарность Котельникова Е.А.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386242"/>
            <a:ext cx="1611716" cy="227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Дима\Desktop\certificate_page-00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1590340" cy="22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има\Desktop\Моя аттестация в 2022 году\Грамоты\Евгения\диплом 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18" y="1166659"/>
            <a:ext cx="1273375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Дима\Desktop\Моя аттестация в 2022 году\Грамоты\Евгения\Экологический диктант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10115" y="1157613"/>
            <a:ext cx="1296029" cy="1783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Дима\Desktop\Моя аттестация в 2022 году\Грамоты\Евгения\Диплом участника «ДИКТАНТ ПОБЕДЫ – 2023»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138" y="4386241"/>
            <a:ext cx="1522813" cy="225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Дима\Desktop\Моя аттестация в 2022 году\Грамоты\Евгения\пед. династии 2023\Сертификат участника ПЕД.династи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644" y="1251925"/>
            <a:ext cx="1966950" cy="13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Дима\Desktop\Моя аттестация в 2022 году\Грамоты\Евгения\БЭД 2021 Котельникова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29" y="2852936"/>
            <a:ext cx="1877199" cy="132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Дима\Desktop\Моя аттестация в 2022 году\Грамоты\Евгения\БЭД 2023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35" y="2767865"/>
            <a:ext cx="1879567" cy="13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Дима\Desktop\Моя аттестация в 2022 году\Грамоты\Евгения\Благодарственное письмо Радость Победы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03" y="2084201"/>
            <a:ext cx="1282166" cy="180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391024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78596" y="260648"/>
            <a:ext cx="4186808" cy="922114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ГРАНИ ТАЛАНТА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Дима\Desktop\Моя аттестация в 2022 году\Грамоты\Евгения\Грани талантов\Грани таланта 2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99592" y="2410227"/>
            <a:ext cx="1440160" cy="198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Дима\Desktop\Моя аттестация в 2022 году\Грамоты\Евгения\Грани талантов\Грани таланта 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43808" y="1387697"/>
            <a:ext cx="1517137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Дима\Desktop\Моя аттестация в 2022 году\Грамоты\Евгения\Грани талантов\Грани таланта 2021 За вклад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42" y="1387696"/>
            <a:ext cx="1514527" cy="204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Дима\Desktop\Моя аттестация в 2022 году\Грамоты\Евгения\Грани талантов\Грани таланта 2021т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537" b="3756"/>
          <a:stretch/>
        </p:blipFill>
        <p:spPr bwMode="auto">
          <a:xfrm rot="10800000">
            <a:off x="6876256" y="2276872"/>
            <a:ext cx="1461259" cy="204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Дима\Desktop\Моя аттестация в 2022 году\Грамоты\Евгения\Грани талантов\Грани таланта 202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7"/>
          <a:stretch/>
        </p:blipFill>
        <p:spPr bwMode="auto">
          <a:xfrm>
            <a:off x="2884126" y="4065888"/>
            <a:ext cx="1436500" cy="212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Дима\Desktop\Моя аттестация в 2022 году\Грамоты\Евгения\Грани талантов\Грани таланта 202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443" y="3994854"/>
            <a:ext cx="1514527" cy="216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966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Дима\Desktop\photo_2024-05-31_10-35-5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0" y="1556792"/>
            <a:ext cx="8395911" cy="45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35595" y="136347"/>
            <a:ext cx="7603823" cy="1055608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ПРОМЕЖУТОЧНОЙ АТТЕСТАЦИИ (КО %)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4515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44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403648" y="188640"/>
            <a:ext cx="6851650" cy="885825"/>
          </a:xfrm>
          <a:prstGeom prst="roundRect">
            <a:avLst/>
          </a:prstGeom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МОИХ УЧЕНИКОВ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979712" y="1340768"/>
            <a:ext cx="5184576" cy="510778"/>
          </a:xfrm>
          <a:prstGeom prst="roundRect">
            <a:avLst/>
          </a:prstGeom>
          <a:ln>
            <a:solidFill>
              <a:schemeClr val="tx2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Результаты ВПР в 2024 г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234781"/>
              </p:ext>
            </p:extLst>
          </p:nvPr>
        </p:nvGraphicFramePr>
        <p:xfrm>
          <a:off x="611560" y="2671446"/>
          <a:ext cx="8208911" cy="21257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1585"/>
                <a:gridCol w="2052442"/>
                <a:gridCol w="2052442"/>
                <a:gridCol w="2052442"/>
              </a:tblGrid>
              <a:tr h="531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1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66,7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54,6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1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31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Окружающий мир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34797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има\Desktop\23-24 Работа\Фоны для презентаций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0"/>
            <a:ext cx="9144000" cy="685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611560" y="404664"/>
            <a:ext cx="7992888" cy="1986643"/>
          </a:xfrm>
          <a:prstGeom prst="round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ОБРАЗОВАТЕЛЬНЫЕ РЕЗУЛЬТАТЫ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 МАТЕМАТИКЕ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 ТРИ ПОСЛЕДНИХ ГОДА</a:t>
            </a:r>
            <a:endParaRPr lang="ru-RU" sz="2800" b="1" dirty="0">
              <a:solidFill>
                <a:schemeClr val="tx2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33525" y="3022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088942"/>
              </p:ext>
            </p:extLst>
          </p:nvPr>
        </p:nvGraphicFramePr>
        <p:xfrm>
          <a:off x="613520" y="2924944"/>
          <a:ext cx="8208911" cy="2866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4661"/>
                <a:gridCol w="739325"/>
                <a:gridCol w="1285671"/>
                <a:gridCol w="581511"/>
                <a:gridCol w="581511"/>
                <a:gridCol w="581511"/>
                <a:gridCol w="581511"/>
                <a:gridCol w="1000062"/>
                <a:gridCol w="614961"/>
                <a:gridCol w="614961"/>
                <a:gridCol w="583226"/>
              </a:tblGrid>
              <a:tr h="71665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учащихся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«5»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«4»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«3»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«2»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балл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УО %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6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6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85,7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166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83,3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34248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980</TotalTime>
  <Words>515</Words>
  <Application>Microsoft Office PowerPoint</Application>
  <PresentationFormat>Экран (4:3)</PresentationFormat>
  <Paragraphs>269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Публичная презентация общественности и профессиональному сообществу результатов педагогической деятельности   учителя начальных классов  высшей категории  Котельниковой  Евгении Анатольевны</vt:lpstr>
      <vt:lpstr>Презентация PowerPoint</vt:lpstr>
      <vt:lpstr>ОБРАЗОВАНИЕ</vt:lpstr>
      <vt:lpstr>КУРСЫ ПОВЫШЕНИЯ КВАЛИФИКАЦИИ</vt:lpstr>
      <vt:lpstr>ДОСТИЖЕНИЯ</vt:lpstr>
      <vt:lpstr>ГРАНИ ТАЛАНТА</vt:lpstr>
      <vt:lpstr>Презентация PowerPoint</vt:lpstr>
      <vt:lpstr>ДОСТИЖЕНИЯ МОИХ УЧЕНИКОВ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ИСПОЛЬЗОВАНИЕ НАЦИОНАЛЬНО-РЕГИОНАЛЬНОГО КОМПОНЕНТА  В ОБРАЗОВАТЕЛЬНОЙ ДЕЯТЕЛЬНОСТИ</vt:lpstr>
      <vt:lpstr>УЧАСТИЕ И ПОБЕДЫ ДЕТЕЙ В РАЗЛИЧНЫХ КОНКУРСАХ РАЗНЫХ УРОВНЕЙ НАЦИОНАЛЬНОГО ХАРАКТЕРА</vt:lpstr>
      <vt:lpstr>ДОСТИЖЕНИЯ ДЕТЕЙ НА МУНИЦИПАЛЬНОМ, РЕСПУБЛИКАНСКОМ  И  РОССИЙСКОМ  УРОВНЕ</vt:lpstr>
      <vt:lpstr>ПОБЕДЫ И УЧАСТИЕ ДЕТЕЙ ВО ВСЕРОССИЙСКИХ ОЛИМПИАДАХ</vt:lpstr>
      <vt:lpstr>ПОБЕДЫ ДЕТЕЙ НА МЕЖДУНАРОДНОМ КОНКУРСЕ «ЛИСЁНОК» 2021, 2023</vt:lpstr>
      <vt:lpstr>ПОБЕДЫ ДЕТЕЙ НА КОНКУРСАХ ПО ВНЕУРОЧНОЙ ДЕЯТЕЛЬНОСТИ  «НЕНЭЙ СЁ» (РОДНЫЕ НАПЕВЫ») 2023, 2024 </vt:lpstr>
      <vt:lpstr>БЛАГОДАРНОСТИ ЗА ПОДГОТОВКУ ПОБЕДИТЕЛЕЙ РАЗЛИЧНЫХ КОНКУРСОВ</vt:lpstr>
      <vt:lpstr>ЭКСПЕРТНАЯ ДЕЯТЕЛЬНОСТЬ</vt:lpstr>
      <vt:lpstr>МИНИ-САЙТ</vt:lpstr>
      <vt:lpstr>СЕТЕВОЕ ВЗАИМОДЕЙСТВИЕ</vt:lpstr>
      <vt:lpstr>НАГРАДЫ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Дима</dc:creator>
  <cp:lastModifiedBy>Дима</cp:lastModifiedBy>
  <cp:revision>68</cp:revision>
  <dcterms:created xsi:type="dcterms:W3CDTF">2024-05-29T07:08:42Z</dcterms:created>
  <dcterms:modified xsi:type="dcterms:W3CDTF">2024-05-31T14:16:37Z</dcterms:modified>
</cp:coreProperties>
</file>